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200900" cy="72009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92" y="-67"/>
      </p:cViewPr>
      <p:guideLst>
        <p:guide orient="horz" pos="2268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40068" y="2236947"/>
            <a:ext cx="6120765" cy="154352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80135" y="4080510"/>
            <a:ext cx="5040630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2331-D4FA-405E-8289-FF9D61EB1C26}" type="datetimeFigureOut">
              <a:rPr lang="ko-KR" altLang="en-US" smtClean="0"/>
              <a:pPr/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AC96-00C0-4E94-8F69-662214E841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2331-D4FA-405E-8289-FF9D61EB1C26}" type="datetimeFigureOut">
              <a:rPr lang="ko-KR" altLang="en-US" smtClean="0"/>
              <a:pPr/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AC96-00C0-4E94-8F69-662214E841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111764" y="303372"/>
            <a:ext cx="1275159" cy="6450806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83786" y="303372"/>
            <a:ext cx="3707963" cy="6450806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2331-D4FA-405E-8289-FF9D61EB1C26}" type="datetimeFigureOut">
              <a:rPr lang="ko-KR" altLang="en-US" smtClean="0"/>
              <a:pPr/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AC96-00C0-4E94-8F69-662214E841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2331-D4FA-405E-8289-FF9D61EB1C26}" type="datetimeFigureOut">
              <a:rPr lang="ko-KR" altLang="en-US" smtClean="0"/>
              <a:pPr/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AC96-00C0-4E94-8F69-662214E841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68821" y="4627245"/>
            <a:ext cx="6120765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68821" y="3052049"/>
            <a:ext cx="6120765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2331-D4FA-405E-8289-FF9D61EB1C26}" type="datetimeFigureOut">
              <a:rPr lang="ko-KR" altLang="en-US" smtClean="0"/>
              <a:pPr/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AC96-00C0-4E94-8F69-662214E841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83786" y="1763554"/>
            <a:ext cx="2491561" cy="49906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895362" y="1763554"/>
            <a:ext cx="2491562" cy="49906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2331-D4FA-405E-8289-FF9D61EB1C26}" type="datetimeFigureOut">
              <a:rPr lang="ko-KR" altLang="en-US" smtClean="0"/>
              <a:pPr/>
              <a:t>2020-07-02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AC96-00C0-4E94-8F69-662214E841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60045" y="288370"/>
            <a:ext cx="6480810" cy="12001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60045" y="1611869"/>
            <a:ext cx="318164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60045" y="2283619"/>
            <a:ext cx="3181648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657957" y="1611869"/>
            <a:ext cx="318289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657957" y="2283619"/>
            <a:ext cx="3182898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2331-D4FA-405E-8289-FF9D61EB1C26}" type="datetimeFigureOut">
              <a:rPr lang="ko-KR" altLang="en-US" smtClean="0"/>
              <a:pPr/>
              <a:t>2020-07-02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AC96-00C0-4E94-8F69-662214E841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2331-D4FA-405E-8289-FF9D61EB1C26}" type="datetimeFigureOut">
              <a:rPr lang="ko-KR" altLang="en-US" smtClean="0"/>
              <a:pPr/>
              <a:t>2020-07-02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AC96-00C0-4E94-8F69-662214E841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2331-D4FA-405E-8289-FF9D61EB1C26}" type="datetimeFigureOut">
              <a:rPr lang="ko-KR" altLang="en-US" smtClean="0"/>
              <a:pPr/>
              <a:t>2020-07-02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AC96-00C0-4E94-8F69-662214E841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60046" y="286702"/>
            <a:ext cx="2369046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15352" y="286703"/>
            <a:ext cx="4025503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60046" y="1506856"/>
            <a:ext cx="2369046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2331-D4FA-405E-8289-FF9D61EB1C26}" type="datetimeFigureOut">
              <a:rPr lang="ko-KR" altLang="en-US" smtClean="0"/>
              <a:pPr/>
              <a:t>2020-07-02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AC96-00C0-4E94-8F69-662214E841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11427" y="5040630"/>
            <a:ext cx="432054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11427" y="643414"/>
            <a:ext cx="432054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11427" y="5635705"/>
            <a:ext cx="432054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2331-D4FA-405E-8289-FF9D61EB1C26}" type="datetimeFigureOut">
              <a:rPr lang="ko-KR" altLang="en-US" smtClean="0"/>
              <a:pPr/>
              <a:t>2020-07-02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AC96-00C0-4E94-8F69-662214E841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60045" y="288370"/>
            <a:ext cx="6480810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60045" y="1680211"/>
            <a:ext cx="6480810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60045" y="6674168"/>
            <a:ext cx="168021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2331-D4FA-405E-8289-FF9D61EB1C26}" type="datetimeFigureOut">
              <a:rPr lang="ko-KR" altLang="en-US" smtClean="0"/>
              <a:pPr/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460308" y="6674168"/>
            <a:ext cx="228028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160645" y="6674168"/>
            <a:ext cx="168021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0AC96-00C0-4E94-8F69-662214E841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1944266" y="1800250"/>
            <a:ext cx="4032448" cy="3960440"/>
          </a:xfrm>
          <a:prstGeom prst="ellipse">
            <a:avLst/>
          </a:prstGeom>
          <a:noFill/>
          <a:ln w="889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2503562" y="2358560"/>
            <a:ext cx="2897088" cy="2845354"/>
          </a:xfrm>
          <a:prstGeom prst="ellipse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1440210" y="3168402"/>
            <a:ext cx="5112568" cy="1296144"/>
          </a:xfrm>
          <a:prstGeom prst="roundRect">
            <a:avLst/>
          </a:prstGeom>
          <a:solidFill>
            <a:schemeClr val="bg1"/>
          </a:solidFill>
          <a:ln w="666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1512218" y="2016274"/>
            <a:ext cx="4032448" cy="3960440"/>
          </a:xfrm>
          <a:prstGeom prst="ellipse">
            <a:avLst/>
          </a:prstGeom>
          <a:noFill/>
          <a:ln w="889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2088282" y="2592338"/>
            <a:ext cx="2897088" cy="2845354"/>
          </a:xfrm>
          <a:prstGeom prst="ellipse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1080170" y="3384426"/>
            <a:ext cx="5112568" cy="1080120"/>
          </a:xfrm>
          <a:prstGeom prst="roundRect">
            <a:avLst/>
          </a:prstGeom>
          <a:solidFill>
            <a:schemeClr val="bg1"/>
          </a:solidFill>
          <a:ln w="666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0</Words>
  <Application>Microsoft Office PowerPoint</Application>
  <PresentationFormat>사용자 지정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User</dc:creator>
  <cp:lastModifiedBy>Windows User</cp:lastModifiedBy>
  <cp:revision>68</cp:revision>
  <dcterms:created xsi:type="dcterms:W3CDTF">2020-06-30T13:26:35Z</dcterms:created>
  <dcterms:modified xsi:type="dcterms:W3CDTF">2020-07-02T13:02:53Z</dcterms:modified>
</cp:coreProperties>
</file>